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9"/>
  </p:notesMasterIdLst>
  <p:sldIdLst>
    <p:sldId id="283" r:id="rId2"/>
    <p:sldId id="284" r:id="rId3"/>
    <p:sldId id="285" r:id="rId4"/>
    <p:sldId id="286" r:id="rId5"/>
    <p:sldId id="287" r:id="rId6"/>
    <p:sldId id="282" r:id="rId7"/>
    <p:sldId id="288" r:id="rId8"/>
  </p:sldIdLst>
  <p:sldSz cx="14400213" cy="11771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4E7"/>
    <a:srgbClr val="C01E1E"/>
    <a:srgbClr val="C06464"/>
    <a:srgbClr val="C0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7"/>
    <p:restoredTop sz="96208"/>
  </p:normalViewPr>
  <p:slideViewPr>
    <p:cSldViewPr snapToGrid="0" snapToObjects="1">
      <p:cViewPr varScale="1">
        <p:scale>
          <a:sx n="72" d="100"/>
          <a:sy n="72" d="100"/>
        </p:scale>
        <p:origin x="1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4150-8EB4-644C-AF92-F7838D99747C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41463" y="1143000"/>
            <a:ext cx="3775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7643-A8F8-CD4C-AA9F-F0A71210B00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28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1pPr>
    <a:lvl2pPr marL="510068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2pPr>
    <a:lvl3pPr marL="1020135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3pPr>
    <a:lvl4pPr marL="1530204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4pPr>
    <a:lvl5pPr marL="2040270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5pPr>
    <a:lvl6pPr marL="2550338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6pPr>
    <a:lvl7pPr marL="3060406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7pPr>
    <a:lvl8pPr marL="3570474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8pPr>
    <a:lvl9pPr marL="4080542" algn="l" defTabSz="1020135" rtl="0" eaLnBrk="1" latinLnBrk="0" hangingPunct="1">
      <a:defRPr sz="13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926463"/>
            <a:ext cx="12240181" cy="4098161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6182665"/>
            <a:ext cx="10800160" cy="2842008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4112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826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626713"/>
            <a:ext cx="3105046" cy="9975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626713"/>
            <a:ext cx="9135135" cy="9975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575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2755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934657"/>
            <a:ext cx="12420184" cy="489653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877519"/>
            <a:ext cx="12420184" cy="2574974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231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133567"/>
            <a:ext cx="6120091" cy="746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133567"/>
            <a:ext cx="6120091" cy="7468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8831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626716"/>
            <a:ext cx="12420184" cy="22752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885607"/>
            <a:ext cx="6091964" cy="1414192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4299799"/>
            <a:ext cx="6091964" cy="6324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885607"/>
            <a:ext cx="6121966" cy="1414192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4299799"/>
            <a:ext cx="6121966" cy="6324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3792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5494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6825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84754"/>
            <a:ext cx="4644444" cy="274664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694854"/>
            <a:ext cx="7290108" cy="836526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531394"/>
            <a:ext cx="4644444" cy="6542344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214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84754"/>
            <a:ext cx="4644444" cy="274664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694854"/>
            <a:ext cx="7290108" cy="836526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531394"/>
            <a:ext cx="4644444" cy="6542344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263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626716"/>
            <a:ext cx="12420184" cy="2275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133567"/>
            <a:ext cx="12420184" cy="7468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0910266"/>
            <a:ext cx="3240048" cy="62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93A6-6F2E-AD4F-BA21-14F9B3E3DBC3}" type="datetimeFigureOut">
              <a:rPr lang="en-TW" smtClean="0"/>
              <a:t>2021/3/29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0910266"/>
            <a:ext cx="4860072" cy="62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0910266"/>
            <a:ext cx="3240048" cy="62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997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7.png"/><Relationship Id="rId5" Type="http://schemas.openxmlformats.org/officeDocument/2006/relationships/image" Target="../media/image25.png"/><Relationship Id="rId10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png"/><Relationship Id="rId7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png"/><Relationship Id="rId7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C3DFB-D56E-2248-AC3A-C0CAEAC8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65" y="2355713"/>
            <a:ext cx="81280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DAF36-E8D4-8148-9BF8-949DE3B9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922525"/>
            <a:ext cx="81280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7C7FD8-B4C8-D64D-BC50-FF86002E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9450"/>
            <a:ext cx="81280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9AFD4-15AA-E44F-9BE5-E7252D782987}"/>
              </a:ext>
            </a:extLst>
          </p:cNvPr>
          <p:cNvSpPr txBox="1"/>
          <p:nvPr/>
        </p:nvSpPr>
        <p:spPr>
          <a:xfrm>
            <a:off x="-1900518" y="0"/>
            <a:ext cx="132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1112-picked</a:t>
            </a:r>
          </a:p>
        </p:txBody>
      </p:sp>
      <p:pic>
        <p:nvPicPr>
          <p:cNvPr id="12" name="Picture 11" descr="A picture containing photo, window, building, water&#10;&#10;Description automatically generated">
            <a:extLst>
              <a:ext uri="{FF2B5EF4-FFF2-40B4-BE49-F238E27FC236}">
                <a16:creationId xmlns:a16="http://schemas.microsoft.com/office/drawing/2014/main" id="{8361AE8A-422A-1A41-84A8-ADCE672B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7894" y="7790000"/>
            <a:ext cx="8128000" cy="1625600"/>
          </a:xfrm>
          <a:prstGeom prst="rect">
            <a:avLst/>
          </a:prstGeom>
        </p:spPr>
      </p:pic>
      <p:pic>
        <p:nvPicPr>
          <p:cNvPr id="14" name="Picture 13" descr="A picture containing photo, water, different, boat&#10;&#10;Description automatically generated">
            <a:extLst>
              <a:ext uri="{FF2B5EF4-FFF2-40B4-BE49-F238E27FC236}">
                <a16:creationId xmlns:a16="http://schemas.microsoft.com/office/drawing/2014/main" id="{B775FDD0-CC85-754E-8FD8-1BAD9E4F4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059" y="3622721"/>
            <a:ext cx="8128000" cy="1625600"/>
          </a:xfrm>
          <a:prstGeom prst="rect">
            <a:avLst/>
          </a:prstGeom>
        </p:spPr>
      </p:pic>
      <p:pic>
        <p:nvPicPr>
          <p:cNvPr id="16" name="Picture 15" descr="A view of a mountain&#10;&#10;Description automatically generated">
            <a:extLst>
              <a:ext uri="{FF2B5EF4-FFF2-40B4-BE49-F238E27FC236}">
                <a16:creationId xmlns:a16="http://schemas.microsoft.com/office/drawing/2014/main" id="{35363C3F-8F09-8049-AABD-81228499D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0518" y="4902711"/>
            <a:ext cx="8128000" cy="1625600"/>
          </a:xfrm>
          <a:prstGeom prst="rect">
            <a:avLst/>
          </a:prstGeom>
        </p:spPr>
      </p:pic>
      <p:pic>
        <p:nvPicPr>
          <p:cNvPr id="20" name="Picture 19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4ADF7B3C-1CE6-F749-9C44-612103C55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403" y="9740661"/>
            <a:ext cx="8128000" cy="1625600"/>
          </a:xfrm>
          <a:prstGeom prst="rect">
            <a:avLst/>
          </a:prstGeom>
        </p:spPr>
      </p:pic>
      <p:pic>
        <p:nvPicPr>
          <p:cNvPr id="22" name="Picture 21" descr="A sunset over a body of water&#10;&#10;Description automatically generated">
            <a:extLst>
              <a:ext uri="{FF2B5EF4-FFF2-40B4-BE49-F238E27FC236}">
                <a16:creationId xmlns:a16="http://schemas.microsoft.com/office/drawing/2014/main" id="{00FB61F9-A07A-D74B-B9F9-B717144DA6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106" y="5072856"/>
            <a:ext cx="8128000" cy="1625600"/>
          </a:xfrm>
          <a:prstGeom prst="rect">
            <a:avLst/>
          </a:prstGeom>
        </p:spPr>
      </p:pic>
      <p:pic>
        <p:nvPicPr>
          <p:cNvPr id="24" name="Picture 23" descr="A body of water&#10;&#10;Description automatically generated">
            <a:extLst>
              <a:ext uri="{FF2B5EF4-FFF2-40B4-BE49-F238E27FC236}">
                <a16:creationId xmlns:a16="http://schemas.microsoft.com/office/drawing/2014/main" id="{F4E96221-0674-E44E-81F5-92680E8B8E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106" y="5072856"/>
            <a:ext cx="8128000" cy="1625600"/>
          </a:xfrm>
          <a:prstGeom prst="rect">
            <a:avLst/>
          </a:prstGeom>
        </p:spPr>
      </p:pic>
      <p:pic>
        <p:nvPicPr>
          <p:cNvPr id="26" name="Picture 25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E46E049B-247B-0C47-859B-D6863A25F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106" y="5072856"/>
            <a:ext cx="8128000" cy="1625600"/>
          </a:xfrm>
          <a:prstGeom prst="rect">
            <a:avLst/>
          </a:prstGeom>
        </p:spPr>
      </p:pic>
      <p:pic>
        <p:nvPicPr>
          <p:cNvPr id="28" name="Picture 27" descr="A view of a mountain&#10;&#10;Description automatically generated">
            <a:extLst>
              <a:ext uri="{FF2B5EF4-FFF2-40B4-BE49-F238E27FC236}">
                <a16:creationId xmlns:a16="http://schemas.microsoft.com/office/drawing/2014/main" id="{BA229899-FDE1-4F40-BA47-A7624DF50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106" y="5072856"/>
            <a:ext cx="812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8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992011-EDE2-6F45-8E35-E72F6D4228D3}"/>
              </a:ext>
            </a:extLst>
          </p:cNvPr>
          <p:cNvSpPr txBox="1"/>
          <p:nvPr/>
        </p:nvSpPr>
        <p:spPr>
          <a:xfrm>
            <a:off x="161365" y="251012"/>
            <a:ext cx="19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1114-diverse comp</a:t>
            </a:r>
          </a:p>
        </p:txBody>
      </p:sp>
    </p:spTree>
    <p:extLst>
      <p:ext uri="{BB962C8B-B14F-4D97-AF65-F5344CB8AC3E}">
        <p14:creationId xmlns:p14="http://schemas.microsoft.com/office/powerpoint/2010/main" val="8025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A65-2AA7-8841-BCD7-34A370F79547}"/>
              </a:ext>
            </a:extLst>
          </p:cNvPr>
          <p:cNvSpPr txBox="1"/>
          <p:nvPr/>
        </p:nvSpPr>
        <p:spPr>
          <a:xfrm>
            <a:off x="665018" y="-831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1118</a:t>
            </a:r>
          </a:p>
        </p:txBody>
      </p:sp>
      <p:pic>
        <p:nvPicPr>
          <p:cNvPr id="6" name="Picture 5" descr="A picture containing sitting, monitor, front, photo&#10;&#10;Description automatically generated">
            <a:extLst>
              <a:ext uri="{FF2B5EF4-FFF2-40B4-BE49-F238E27FC236}">
                <a16:creationId xmlns:a16="http://schemas.microsoft.com/office/drawing/2014/main" id="{02722C5D-BCC9-DA45-99AD-4A1290E2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9842" y="13956074"/>
            <a:ext cx="8128000" cy="1625600"/>
          </a:xfrm>
          <a:prstGeom prst="rect">
            <a:avLst/>
          </a:prstGeom>
        </p:spPr>
      </p:pic>
      <p:pic>
        <p:nvPicPr>
          <p:cNvPr id="8" name="Picture 7" descr="A sky view looking up at the camera&#10;&#10;Description automatically generated">
            <a:extLst>
              <a:ext uri="{FF2B5EF4-FFF2-40B4-BE49-F238E27FC236}">
                <a16:creationId xmlns:a16="http://schemas.microsoft.com/office/drawing/2014/main" id="{B0D41413-22F1-8F4B-9BBF-83EAAEBE4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52302" y="12137929"/>
            <a:ext cx="8128000" cy="1625600"/>
          </a:xfrm>
          <a:prstGeom prst="rect">
            <a:avLst/>
          </a:prstGeom>
        </p:spPr>
      </p:pic>
      <p:pic>
        <p:nvPicPr>
          <p:cNvPr id="10" name="Picture 9" descr="A picture containing photo, sky, water, desert&#10;&#10;Description automatically generated">
            <a:extLst>
              <a:ext uri="{FF2B5EF4-FFF2-40B4-BE49-F238E27FC236}">
                <a16:creationId xmlns:a16="http://schemas.microsoft.com/office/drawing/2014/main" id="{C81A96D1-E07C-7D47-A401-7A87EFA3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36611" y="10424150"/>
            <a:ext cx="8128000" cy="1625600"/>
          </a:xfrm>
          <a:prstGeom prst="rect">
            <a:avLst/>
          </a:prstGeom>
        </p:spPr>
      </p:pic>
      <p:pic>
        <p:nvPicPr>
          <p:cNvPr id="12" name="Picture 11" descr="A picture containing monitor, sitting, television, screen&#10;&#10;Description automatically generated">
            <a:extLst>
              <a:ext uri="{FF2B5EF4-FFF2-40B4-BE49-F238E27FC236}">
                <a16:creationId xmlns:a16="http://schemas.microsoft.com/office/drawing/2014/main" id="{2662CE46-A3FE-A346-973A-99ABCACA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36611" y="8694184"/>
            <a:ext cx="8128000" cy="1625600"/>
          </a:xfrm>
          <a:prstGeom prst="rect">
            <a:avLst/>
          </a:prstGeom>
        </p:spPr>
      </p:pic>
      <p:pic>
        <p:nvPicPr>
          <p:cNvPr id="14" name="Picture 13" descr="A picture containing photo, window, cake, water&#10;&#10;Description automatically generated">
            <a:extLst>
              <a:ext uri="{FF2B5EF4-FFF2-40B4-BE49-F238E27FC236}">
                <a16:creationId xmlns:a16="http://schemas.microsoft.com/office/drawing/2014/main" id="{4642619A-08DB-DB4A-A329-8EC0E4FCB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439" y="13569629"/>
            <a:ext cx="8128000" cy="1625600"/>
          </a:xfrm>
          <a:prstGeom prst="rect">
            <a:avLst/>
          </a:prstGeom>
        </p:spPr>
      </p:pic>
      <p:pic>
        <p:nvPicPr>
          <p:cNvPr id="16" name="Picture 15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3A11A2C9-21AF-9840-ADAF-0A7B651BA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50" y="13814986"/>
            <a:ext cx="8128000" cy="1625600"/>
          </a:xfrm>
          <a:prstGeom prst="rect">
            <a:avLst/>
          </a:prstGeom>
        </p:spPr>
      </p:pic>
      <p:pic>
        <p:nvPicPr>
          <p:cNvPr id="18" name="Picture 17" descr="A view of a body of water&#10;&#10;Description automatically generated">
            <a:extLst>
              <a:ext uri="{FF2B5EF4-FFF2-40B4-BE49-F238E27FC236}">
                <a16:creationId xmlns:a16="http://schemas.microsoft.com/office/drawing/2014/main" id="{C7142E72-7D7F-D842-8FCB-E9A7549B00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0538" y="-3154859"/>
            <a:ext cx="8128000" cy="1625600"/>
          </a:xfrm>
          <a:prstGeom prst="rect">
            <a:avLst/>
          </a:prstGeom>
        </p:spPr>
      </p:pic>
      <p:pic>
        <p:nvPicPr>
          <p:cNvPr id="20" name="Picture 19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BE9521CC-C8D5-3D4C-8DCC-E66410AB0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141" y="-1466273"/>
            <a:ext cx="8128000" cy="1625600"/>
          </a:xfrm>
          <a:prstGeom prst="rect">
            <a:avLst/>
          </a:prstGeom>
        </p:spPr>
      </p:pic>
      <p:pic>
        <p:nvPicPr>
          <p:cNvPr id="22" name="Picture 21" descr="A view of a beach next to a body of water&#10;&#10;Description automatically generated">
            <a:extLst>
              <a:ext uri="{FF2B5EF4-FFF2-40B4-BE49-F238E27FC236}">
                <a16:creationId xmlns:a16="http://schemas.microsoft.com/office/drawing/2014/main" id="{FAEF8DFB-FBD8-634C-8145-02DE0FEB30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24" y="12008370"/>
            <a:ext cx="8128000" cy="1625600"/>
          </a:xfrm>
          <a:prstGeom prst="rect">
            <a:avLst/>
          </a:prstGeom>
        </p:spPr>
      </p:pic>
      <p:pic>
        <p:nvPicPr>
          <p:cNvPr id="24" name="Picture 23" descr="A view of a beach&#10;&#10;Description automatically generated">
            <a:extLst>
              <a:ext uri="{FF2B5EF4-FFF2-40B4-BE49-F238E27FC236}">
                <a16:creationId xmlns:a16="http://schemas.microsoft.com/office/drawing/2014/main" id="{37DB3880-6546-9344-B92F-9C7EBD033F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3779" y="12008370"/>
            <a:ext cx="8128000" cy="1625600"/>
          </a:xfrm>
          <a:prstGeom prst="rect">
            <a:avLst/>
          </a:prstGeom>
        </p:spPr>
      </p:pic>
      <p:pic>
        <p:nvPicPr>
          <p:cNvPr id="26" name="Picture 25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79AB2AE2-895E-D84D-A18A-349A874401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6688" y="7005598"/>
            <a:ext cx="8128000" cy="1625600"/>
          </a:xfrm>
          <a:prstGeom prst="rect">
            <a:avLst/>
          </a:prstGeom>
        </p:spPr>
      </p:pic>
      <p:pic>
        <p:nvPicPr>
          <p:cNvPr id="28" name="Picture 27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1B82F1F8-C240-3A49-90F3-7E82483A08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2439" y="8694184"/>
            <a:ext cx="8128000" cy="1625600"/>
          </a:xfrm>
          <a:prstGeom prst="rect">
            <a:avLst/>
          </a:prstGeom>
        </p:spPr>
      </p:pic>
      <p:pic>
        <p:nvPicPr>
          <p:cNvPr id="30" name="Picture 29" descr="A screen shot of a computer&#10;&#10;Description automatically generated">
            <a:extLst>
              <a:ext uri="{FF2B5EF4-FFF2-40B4-BE49-F238E27FC236}">
                <a16:creationId xmlns:a16="http://schemas.microsoft.com/office/drawing/2014/main" id="{589F0EED-D93A-0B4F-8740-1820C1023C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2439" y="10319784"/>
            <a:ext cx="8128000" cy="1625600"/>
          </a:xfrm>
          <a:prstGeom prst="rect">
            <a:avLst/>
          </a:prstGeom>
        </p:spPr>
      </p:pic>
      <p:pic>
        <p:nvPicPr>
          <p:cNvPr id="32" name="Picture 31" descr="A picture containing window, photo, water, sitting&#10;&#10;Description automatically generated">
            <a:extLst>
              <a:ext uri="{FF2B5EF4-FFF2-40B4-BE49-F238E27FC236}">
                <a16:creationId xmlns:a16="http://schemas.microsoft.com/office/drawing/2014/main" id="{DB19FD75-8571-AC40-AA13-2BDBAEAD83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2439" y="4567198"/>
            <a:ext cx="8128000" cy="1625600"/>
          </a:xfrm>
          <a:prstGeom prst="rect">
            <a:avLst/>
          </a:prstGeom>
        </p:spPr>
      </p:pic>
      <p:pic>
        <p:nvPicPr>
          <p:cNvPr id="34" name="Picture 33" descr="A picture containing monitor, indoor, sitting, television&#10;&#10;Description automatically generated">
            <a:extLst>
              <a:ext uri="{FF2B5EF4-FFF2-40B4-BE49-F238E27FC236}">
                <a16:creationId xmlns:a16="http://schemas.microsoft.com/office/drawing/2014/main" id="{73001313-AEF7-DD45-BB37-9566EF353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1059" y="3485001"/>
            <a:ext cx="8128000" cy="1625600"/>
          </a:xfrm>
          <a:prstGeom prst="rect">
            <a:avLst/>
          </a:prstGeom>
        </p:spPr>
      </p:pic>
      <p:pic>
        <p:nvPicPr>
          <p:cNvPr id="36" name="Picture 3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4C59C17-E1C0-5C42-84B0-2FD3C1AB12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83597" y="1662052"/>
            <a:ext cx="8128000" cy="1625600"/>
          </a:xfrm>
          <a:prstGeom prst="rect">
            <a:avLst/>
          </a:prstGeom>
        </p:spPr>
      </p:pic>
      <p:pic>
        <p:nvPicPr>
          <p:cNvPr id="38" name="Picture 37" descr="A picture containing outdoor, photo, snow, different&#10;&#10;Description automatically generated">
            <a:extLst>
              <a:ext uri="{FF2B5EF4-FFF2-40B4-BE49-F238E27FC236}">
                <a16:creationId xmlns:a16="http://schemas.microsoft.com/office/drawing/2014/main" id="{6A31FB0B-4C93-D946-A5CE-D668CAB9CA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06869" y="91870"/>
            <a:ext cx="8128000" cy="1625600"/>
          </a:xfrm>
          <a:prstGeom prst="rect">
            <a:avLst/>
          </a:prstGeom>
        </p:spPr>
      </p:pic>
      <p:pic>
        <p:nvPicPr>
          <p:cNvPr id="40" name="Picture 39" descr="A view of a body of water&#10;&#10;Description automatically generated">
            <a:extLst>
              <a:ext uri="{FF2B5EF4-FFF2-40B4-BE49-F238E27FC236}">
                <a16:creationId xmlns:a16="http://schemas.microsoft.com/office/drawing/2014/main" id="{DEEA5E91-CD41-6945-9B0C-BE0EE4E713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927894" y="462614"/>
            <a:ext cx="8128000" cy="1625600"/>
          </a:xfrm>
          <a:prstGeom prst="rect">
            <a:avLst/>
          </a:prstGeom>
        </p:spPr>
      </p:pic>
      <p:pic>
        <p:nvPicPr>
          <p:cNvPr id="42" name="Picture 41" descr="A view of a mountain&#10;&#10;Description automatically generated">
            <a:extLst>
              <a:ext uri="{FF2B5EF4-FFF2-40B4-BE49-F238E27FC236}">
                <a16:creationId xmlns:a16="http://schemas.microsoft.com/office/drawing/2014/main" id="{B2E5B59F-25D1-7C47-811A-213A3DB5B2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927894" y="2088214"/>
            <a:ext cx="8128000" cy="1625600"/>
          </a:xfrm>
          <a:prstGeom prst="rect">
            <a:avLst/>
          </a:prstGeom>
        </p:spPr>
      </p:pic>
      <p:pic>
        <p:nvPicPr>
          <p:cNvPr id="44" name="Picture 43" descr="A view of 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53FF1A9-6702-DD44-BD5C-A64A244B4E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44403" y="3624839"/>
            <a:ext cx="8128000" cy="1625600"/>
          </a:xfrm>
          <a:prstGeom prst="rect">
            <a:avLst/>
          </a:prstGeom>
        </p:spPr>
      </p:pic>
      <p:pic>
        <p:nvPicPr>
          <p:cNvPr id="46" name="Picture 45" descr="A picture containing photo, building, window, sitting&#10;&#10;Description automatically generated">
            <a:extLst>
              <a:ext uri="{FF2B5EF4-FFF2-40B4-BE49-F238E27FC236}">
                <a16:creationId xmlns:a16="http://schemas.microsoft.com/office/drawing/2014/main" id="{F622DC03-3BCB-4C46-9A64-1FA738EEA7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5018" y="5307951"/>
            <a:ext cx="8128000" cy="1625600"/>
          </a:xfrm>
          <a:prstGeom prst="rect">
            <a:avLst/>
          </a:prstGeom>
        </p:spPr>
      </p:pic>
      <p:pic>
        <p:nvPicPr>
          <p:cNvPr id="48" name="Picture 47" descr="A view of a beach&#10;&#10;Description automatically generated">
            <a:extLst>
              <a:ext uri="{FF2B5EF4-FFF2-40B4-BE49-F238E27FC236}">
                <a16:creationId xmlns:a16="http://schemas.microsoft.com/office/drawing/2014/main" id="{8047D064-1302-3949-9AFA-D554FDC27A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5018" y="6933551"/>
            <a:ext cx="8128000" cy="1625600"/>
          </a:xfrm>
          <a:prstGeom prst="rect">
            <a:avLst/>
          </a:prstGeom>
        </p:spPr>
      </p:pic>
      <p:pic>
        <p:nvPicPr>
          <p:cNvPr id="50" name="Picture 49" descr="A body of water&#10;&#10;Description automatically generated">
            <a:extLst>
              <a:ext uri="{FF2B5EF4-FFF2-40B4-BE49-F238E27FC236}">
                <a16:creationId xmlns:a16="http://schemas.microsoft.com/office/drawing/2014/main" id="{C4EE9B1F-2D22-0B4F-9245-76A9B58E0B6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5018" y="8559151"/>
            <a:ext cx="8128000" cy="1625600"/>
          </a:xfrm>
          <a:prstGeom prst="rect">
            <a:avLst/>
          </a:prstGeom>
        </p:spPr>
      </p:pic>
      <p:pic>
        <p:nvPicPr>
          <p:cNvPr id="52" name="Picture 51" descr="A body of water&#10;&#10;Description automatically generated">
            <a:extLst>
              <a:ext uri="{FF2B5EF4-FFF2-40B4-BE49-F238E27FC236}">
                <a16:creationId xmlns:a16="http://schemas.microsoft.com/office/drawing/2014/main" id="{2D7B6B4A-F452-ED45-B30A-9CEF12F141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018" y="10184751"/>
            <a:ext cx="812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8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ED1B4-4C4D-D04C-8088-2DE2C5E19828}"/>
              </a:ext>
            </a:extLst>
          </p:cNvPr>
          <p:cNvSpPr txBox="1"/>
          <p:nvPr/>
        </p:nvSpPr>
        <p:spPr>
          <a:xfrm>
            <a:off x="249382" y="1108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1118</a:t>
            </a:r>
          </a:p>
        </p:txBody>
      </p:sp>
      <p:pic>
        <p:nvPicPr>
          <p:cNvPr id="6" name="Picture 5" descr="A view of a cloud&#10;&#10;Description automatically generated">
            <a:extLst>
              <a:ext uri="{FF2B5EF4-FFF2-40B4-BE49-F238E27FC236}">
                <a16:creationId xmlns:a16="http://schemas.microsoft.com/office/drawing/2014/main" id="{2A249F26-8153-DB4A-94FE-38FD4DFB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0" y="10520435"/>
            <a:ext cx="8128000" cy="1625600"/>
          </a:xfrm>
          <a:prstGeom prst="rect">
            <a:avLst/>
          </a:prstGeom>
        </p:spPr>
      </p:pic>
      <p:pic>
        <p:nvPicPr>
          <p:cNvPr id="8" name="Picture 7" descr="A view of a cloud&#10;&#10;Description automatically generated">
            <a:extLst>
              <a:ext uri="{FF2B5EF4-FFF2-40B4-BE49-F238E27FC236}">
                <a16:creationId xmlns:a16="http://schemas.microsoft.com/office/drawing/2014/main" id="{9A056733-AAB1-2147-B3BA-DD511453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0" y="8878725"/>
            <a:ext cx="8128000" cy="1625600"/>
          </a:xfrm>
          <a:prstGeom prst="rect">
            <a:avLst/>
          </a:prstGeom>
        </p:spPr>
      </p:pic>
      <p:pic>
        <p:nvPicPr>
          <p:cNvPr id="10" name="Picture 9" descr="A view of a cloud&#10;&#10;Description automatically generated">
            <a:extLst>
              <a:ext uri="{FF2B5EF4-FFF2-40B4-BE49-F238E27FC236}">
                <a16:creationId xmlns:a16="http://schemas.microsoft.com/office/drawing/2014/main" id="{F6DB9B23-CB60-DD4B-95F0-E3107CBC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21" y="-1016807"/>
            <a:ext cx="8128000" cy="1625600"/>
          </a:xfrm>
          <a:prstGeom prst="rect">
            <a:avLst/>
          </a:prstGeom>
        </p:spPr>
      </p:pic>
      <p:pic>
        <p:nvPicPr>
          <p:cNvPr id="12" name="Picture 11" descr="A group of clouds in the sky&#10;&#10;Description automatically generated">
            <a:extLst>
              <a:ext uri="{FF2B5EF4-FFF2-40B4-BE49-F238E27FC236}">
                <a16:creationId xmlns:a16="http://schemas.microsoft.com/office/drawing/2014/main" id="{3193F14D-0942-CE4F-A290-CE26FAF4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108" y="5536614"/>
            <a:ext cx="8128000" cy="1625600"/>
          </a:xfrm>
          <a:prstGeom prst="rect">
            <a:avLst/>
          </a:prstGeom>
        </p:spPr>
      </p:pic>
      <p:pic>
        <p:nvPicPr>
          <p:cNvPr id="14" name="Picture 13" descr="A view of a city&#10;&#10;Description automatically generated">
            <a:extLst>
              <a:ext uri="{FF2B5EF4-FFF2-40B4-BE49-F238E27FC236}">
                <a16:creationId xmlns:a16="http://schemas.microsoft.com/office/drawing/2014/main" id="{2AE0C722-FE3F-DA4F-9356-3E781CC85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108" y="7215055"/>
            <a:ext cx="8128000" cy="1625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FD25B2-F051-1C42-8260-C15D3850088F}"/>
              </a:ext>
            </a:extLst>
          </p:cNvPr>
          <p:cNvSpPr txBox="1"/>
          <p:nvPr/>
        </p:nvSpPr>
        <p:spPr>
          <a:xfrm>
            <a:off x="1981847" y="110836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ill </a:t>
            </a:r>
            <a:r>
              <a:rPr lang="en-US" dirty="0"/>
              <a:t>sunrise-000941_2</a:t>
            </a:r>
            <a:endParaRPr lang="en-TW" dirty="0"/>
          </a:p>
        </p:txBody>
      </p:sp>
      <p:pic>
        <p:nvPicPr>
          <p:cNvPr id="17" name="Picture 16" descr="A picture containing photo, nature, showing, window&#10;&#10;Description automatically generated">
            <a:extLst>
              <a:ext uri="{FF2B5EF4-FFF2-40B4-BE49-F238E27FC236}">
                <a16:creationId xmlns:a16="http://schemas.microsoft.com/office/drawing/2014/main" id="{1007B468-AED7-B149-AE34-5CECB09C0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108" y="8867745"/>
            <a:ext cx="8128000" cy="1625600"/>
          </a:xfrm>
          <a:prstGeom prst="rect">
            <a:avLst/>
          </a:prstGeom>
        </p:spPr>
      </p:pic>
      <p:pic>
        <p:nvPicPr>
          <p:cNvPr id="19" name="Picture 18" descr="A view through a window&#10;&#10;Description automatically generated">
            <a:extLst>
              <a:ext uri="{FF2B5EF4-FFF2-40B4-BE49-F238E27FC236}">
                <a16:creationId xmlns:a16="http://schemas.microsoft.com/office/drawing/2014/main" id="{662E1D35-EB52-3E49-AC33-3B3AD5A8C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108" y="10520435"/>
            <a:ext cx="8128000" cy="1625600"/>
          </a:xfrm>
          <a:prstGeom prst="rect">
            <a:avLst/>
          </a:prstGeom>
        </p:spPr>
      </p:pic>
      <p:pic>
        <p:nvPicPr>
          <p:cNvPr id="21" name="Picture 20" descr="A picture containing fence, photo, grass, building&#10;&#10;Description automatically generated">
            <a:extLst>
              <a:ext uri="{FF2B5EF4-FFF2-40B4-BE49-F238E27FC236}">
                <a16:creationId xmlns:a16="http://schemas.microsoft.com/office/drawing/2014/main" id="{AC997CD4-4C0C-5A42-BFBB-6944619A0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7921" y="3878312"/>
            <a:ext cx="8128000" cy="1625600"/>
          </a:xfrm>
          <a:prstGeom prst="rect">
            <a:avLst/>
          </a:prstGeom>
        </p:spPr>
      </p:pic>
      <p:pic>
        <p:nvPicPr>
          <p:cNvPr id="23" name="Picture 22" descr="A close up of a tree&#10;&#10;Description automatically generated">
            <a:extLst>
              <a:ext uri="{FF2B5EF4-FFF2-40B4-BE49-F238E27FC236}">
                <a16:creationId xmlns:a16="http://schemas.microsoft.com/office/drawing/2014/main" id="{E6C806B0-8F80-9943-9D88-0EF2DC3D2D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7921" y="2220010"/>
            <a:ext cx="8128000" cy="1625600"/>
          </a:xfrm>
          <a:prstGeom prst="rect">
            <a:avLst/>
          </a:prstGeom>
        </p:spPr>
      </p:pic>
      <p:pic>
        <p:nvPicPr>
          <p:cNvPr id="25" name="Picture 24" descr="A close up of a tree&#10;&#10;Description automatically generated">
            <a:extLst>
              <a:ext uri="{FF2B5EF4-FFF2-40B4-BE49-F238E27FC236}">
                <a16:creationId xmlns:a16="http://schemas.microsoft.com/office/drawing/2014/main" id="{0D9F9633-6CE2-3E41-BD26-70812B813F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7921" y="608793"/>
            <a:ext cx="8128000" cy="1625600"/>
          </a:xfrm>
          <a:prstGeom prst="rect">
            <a:avLst/>
          </a:prstGeom>
        </p:spPr>
      </p:pic>
      <p:pic>
        <p:nvPicPr>
          <p:cNvPr id="27" name="Picture 26" descr="A picture containing photo, view, water, snow&#10;&#10;Description automatically generated">
            <a:extLst>
              <a:ext uri="{FF2B5EF4-FFF2-40B4-BE49-F238E27FC236}">
                <a16:creationId xmlns:a16="http://schemas.microsoft.com/office/drawing/2014/main" id="{5FF9AE3F-FCA1-454A-8DDF-FF5D2464DA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610" y="608793"/>
            <a:ext cx="8128000" cy="1625600"/>
          </a:xfrm>
          <a:prstGeom prst="rect">
            <a:avLst/>
          </a:prstGeom>
        </p:spPr>
      </p:pic>
      <p:pic>
        <p:nvPicPr>
          <p:cNvPr id="29" name="Picture 28" descr="A view of a landscape with trees&#10;&#10;Description automatically generated">
            <a:extLst>
              <a:ext uri="{FF2B5EF4-FFF2-40B4-BE49-F238E27FC236}">
                <a16:creationId xmlns:a16="http://schemas.microsoft.com/office/drawing/2014/main" id="{8A7D5471-CE5B-FF4C-800B-70F9577F19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610" y="3845610"/>
            <a:ext cx="8128000" cy="1625600"/>
          </a:xfrm>
          <a:prstGeom prst="rect">
            <a:avLst/>
          </a:prstGeom>
        </p:spPr>
      </p:pic>
      <p:pic>
        <p:nvPicPr>
          <p:cNvPr id="31" name="Picture 30" descr="A view of a city&#10;&#10;Description automatically generated">
            <a:extLst>
              <a:ext uri="{FF2B5EF4-FFF2-40B4-BE49-F238E27FC236}">
                <a16:creationId xmlns:a16="http://schemas.microsoft.com/office/drawing/2014/main" id="{57E8C5C6-5E63-7249-931C-0D39CB71FF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610" y="5569017"/>
            <a:ext cx="8128000" cy="1625600"/>
          </a:xfrm>
          <a:prstGeom prst="rect">
            <a:avLst/>
          </a:prstGeom>
        </p:spPr>
      </p:pic>
      <p:pic>
        <p:nvPicPr>
          <p:cNvPr id="33" name="Picture 32" descr="A picture containing table, sitting, photo, front&#10;&#10;Description automatically generated">
            <a:extLst>
              <a:ext uri="{FF2B5EF4-FFF2-40B4-BE49-F238E27FC236}">
                <a16:creationId xmlns:a16="http://schemas.microsoft.com/office/drawing/2014/main" id="{ECB52583-EDB3-EB41-8C34-333667F792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610" y="7215055"/>
            <a:ext cx="8128000" cy="1625600"/>
          </a:xfrm>
          <a:prstGeom prst="rect">
            <a:avLst/>
          </a:prstGeom>
        </p:spPr>
      </p:pic>
      <p:pic>
        <p:nvPicPr>
          <p:cNvPr id="35" name="Picture 34" descr="A sunset in the background&#10;&#10;Description automatically generated">
            <a:extLst>
              <a:ext uri="{FF2B5EF4-FFF2-40B4-BE49-F238E27FC236}">
                <a16:creationId xmlns:a16="http://schemas.microsoft.com/office/drawing/2014/main" id="{49EA995B-8D37-FD44-ADFC-E59E062CCD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610" y="2227202"/>
            <a:ext cx="812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automatically generated">
            <a:extLst>
              <a:ext uri="{FF2B5EF4-FFF2-40B4-BE49-F238E27FC236}">
                <a16:creationId xmlns:a16="http://schemas.microsoft.com/office/drawing/2014/main" id="{DCD83F10-D6EF-BB41-BE5D-A871B59D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426"/>
            <a:ext cx="8128000" cy="1625600"/>
          </a:xfrm>
          <a:prstGeom prst="rect">
            <a:avLst/>
          </a:prstGeom>
        </p:spPr>
      </p:pic>
      <p:pic>
        <p:nvPicPr>
          <p:cNvPr id="5" name="Picture 4" descr="A picture containing photo, sky, water, desert&#10;&#10;Description automatically generated">
            <a:extLst>
              <a:ext uri="{FF2B5EF4-FFF2-40B4-BE49-F238E27FC236}">
                <a16:creationId xmlns:a16="http://schemas.microsoft.com/office/drawing/2014/main" id="{C95BFD41-649F-1C4F-A5A4-796599B3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28" y="6237530"/>
            <a:ext cx="8128000" cy="1625600"/>
          </a:xfrm>
          <a:prstGeom prst="rect">
            <a:avLst/>
          </a:prstGeom>
        </p:spPr>
      </p:pic>
      <p:pic>
        <p:nvPicPr>
          <p:cNvPr id="6" name="Picture 5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B8D08EA3-E755-5848-A864-F76F0A511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644"/>
            <a:ext cx="8128000" cy="1625600"/>
          </a:xfrm>
          <a:prstGeom prst="rect">
            <a:avLst/>
          </a:prstGeom>
        </p:spPr>
      </p:pic>
      <p:pic>
        <p:nvPicPr>
          <p:cNvPr id="7" name="Picture 6" descr="A picture containing monitor, indoor, sitting, television&#10;&#10;Description automatically generated">
            <a:extLst>
              <a:ext uri="{FF2B5EF4-FFF2-40B4-BE49-F238E27FC236}">
                <a16:creationId xmlns:a16="http://schemas.microsoft.com/office/drawing/2014/main" id="{1CF51C6C-5D2F-5543-8648-444B639BF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091" y="8473524"/>
            <a:ext cx="8128000" cy="1625600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34F5B0AB-48E0-B04E-B159-E56A748A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97322"/>
            <a:ext cx="8128000" cy="1625600"/>
          </a:xfrm>
          <a:prstGeom prst="rect">
            <a:avLst/>
          </a:prstGeom>
        </p:spPr>
      </p:pic>
      <p:pic>
        <p:nvPicPr>
          <p:cNvPr id="9" name="Picture 8" descr="A picture containing photo, building, window, sitting&#10;&#10;Description automatically generated">
            <a:extLst>
              <a:ext uri="{FF2B5EF4-FFF2-40B4-BE49-F238E27FC236}">
                <a16:creationId xmlns:a16="http://schemas.microsoft.com/office/drawing/2014/main" id="{C01E0660-6BAD-014A-950D-11B69827C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091" y="4105238"/>
            <a:ext cx="8128000" cy="1625600"/>
          </a:xfrm>
          <a:prstGeom prst="rect">
            <a:avLst/>
          </a:prstGeom>
        </p:spPr>
      </p:pic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4DDE4538-2ED0-7E4C-990F-73175A14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328" y="243644"/>
            <a:ext cx="8128000" cy="1625600"/>
          </a:xfrm>
          <a:prstGeom prst="rect">
            <a:avLst/>
          </a:prstGeom>
        </p:spPr>
      </p:pic>
      <p:pic>
        <p:nvPicPr>
          <p:cNvPr id="11" name="Picture 10" descr="A picture containing photo, nature, showing, window&#10;&#10;Description automatically generated">
            <a:extLst>
              <a:ext uri="{FF2B5EF4-FFF2-40B4-BE49-F238E27FC236}">
                <a16:creationId xmlns:a16="http://schemas.microsoft.com/office/drawing/2014/main" id="{DEA773C6-6FF3-F44D-BC54-E3B1BD778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6473" y="8477906"/>
            <a:ext cx="8128000" cy="1625600"/>
          </a:xfrm>
          <a:prstGeom prst="rect">
            <a:avLst/>
          </a:prstGeom>
        </p:spPr>
      </p:pic>
      <p:pic>
        <p:nvPicPr>
          <p:cNvPr id="12" name="Picture 11" descr="A close up of a tree&#10;&#10;Description automatically generated">
            <a:extLst>
              <a:ext uri="{FF2B5EF4-FFF2-40B4-BE49-F238E27FC236}">
                <a16:creationId xmlns:a16="http://schemas.microsoft.com/office/drawing/2014/main" id="{28D49441-B7F8-7540-9732-B3C81D1B61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1091" y="2248664"/>
            <a:ext cx="8128000" cy="1625600"/>
          </a:xfrm>
          <a:prstGeom prst="rect">
            <a:avLst/>
          </a:prstGeom>
        </p:spPr>
      </p:pic>
      <p:pic>
        <p:nvPicPr>
          <p:cNvPr id="13" name="Picture 12" descr="A view of a city&#10;&#10;Description automatically generated">
            <a:extLst>
              <a:ext uri="{FF2B5EF4-FFF2-40B4-BE49-F238E27FC236}">
                <a16:creationId xmlns:a16="http://schemas.microsoft.com/office/drawing/2014/main" id="{F4066F3F-CF15-2A49-AEBC-AAA7D54CB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66473" y="6237530"/>
            <a:ext cx="812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588B1-01CB-4B4B-BE37-E92632FA44A4}"/>
              </a:ext>
            </a:extLst>
          </p:cNvPr>
          <p:cNvGrpSpPr/>
          <p:nvPr/>
        </p:nvGrpSpPr>
        <p:grpSpPr>
          <a:xfrm>
            <a:off x="1553145" y="2505147"/>
            <a:ext cx="11293922" cy="6761018"/>
            <a:chOff x="1763901" y="2005451"/>
            <a:chExt cx="11293922" cy="67610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6C7028-6351-4C49-A65F-43C013761BF5}"/>
                </a:ext>
              </a:extLst>
            </p:cNvPr>
            <p:cNvGrpSpPr/>
            <p:nvPr/>
          </p:nvGrpSpPr>
          <p:grpSpPr>
            <a:xfrm>
              <a:off x="7477823" y="2005451"/>
              <a:ext cx="5580000" cy="6761018"/>
              <a:chOff x="7205107" y="4876988"/>
              <a:chExt cx="5580000" cy="6761018"/>
            </a:xfrm>
          </p:grpSpPr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AA92BCFF-7D30-F244-864B-EEB4616AE8B1}"/>
                  </a:ext>
                </a:extLst>
              </p:cNvPr>
              <p:cNvSpPr/>
              <p:nvPr/>
            </p:nvSpPr>
            <p:spPr>
              <a:xfrm>
                <a:off x="7205107" y="4876988"/>
                <a:ext cx="5580000" cy="6761018"/>
              </a:xfrm>
              <a:prstGeom prst="roundRect">
                <a:avLst>
                  <a:gd name="adj" fmla="val 978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62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ED336D5-CD39-B243-9723-CF088167FC3F}"/>
                  </a:ext>
                </a:extLst>
              </p:cNvPr>
              <p:cNvGrpSpPr/>
              <p:nvPr/>
            </p:nvGrpSpPr>
            <p:grpSpPr>
              <a:xfrm>
                <a:off x="7295319" y="5477132"/>
                <a:ext cx="5409578" cy="6057749"/>
                <a:chOff x="7315517" y="4784623"/>
                <a:chExt cx="5409578" cy="605774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4D46C2E-063B-BC47-A2F1-E30CAC7F8003}"/>
                    </a:ext>
                  </a:extLst>
                </p:cNvPr>
                <p:cNvGrpSpPr/>
                <p:nvPr/>
              </p:nvGrpSpPr>
              <p:grpSpPr>
                <a:xfrm>
                  <a:off x="7315517" y="4784623"/>
                  <a:ext cx="5409578" cy="1080000"/>
                  <a:chOff x="7315517" y="4784623"/>
                  <a:chExt cx="5409578" cy="1080000"/>
                </a:xfrm>
              </p:grpSpPr>
              <p:pic>
                <p:nvPicPr>
                  <p:cNvPr id="142" name="Picture 141" descr="A view of a city&#10;&#10;Description automatically generated">
                    <a:extLst>
                      <a:ext uri="{FF2B5EF4-FFF2-40B4-BE49-F238E27FC236}">
                        <a16:creationId xmlns:a16="http://schemas.microsoft.com/office/drawing/2014/main" id="{8CF6D5D1-B6F9-F640-B635-D218E535A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325095" y="478462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952BF5EC-18E6-2346-BAEB-755CDF211859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478462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2420BCCC-167D-C846-A8B4-2C2F5BFAE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F5B5D649-8229-BF42-BAD3-569673A0ED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D315AF8-71D0-3B49-A2BC-40547CA5E94C}"/>
                    </a:ext>
                  </a:extLst>
                </p:cNvPr>
                <p:cNvGrpSpPr/>
                <p:nvPr/>
              </p:nvGrpSpPr>
              <p:grpSpPr>
                <a:xfrm>
                  <a:off x="7315517" y="6033866"/>
                  <a:ext cx="5409578" cy="1080000"/>
                  <a:chOff x="7315517" y="6033910"/>
                  <a:chExt cx="5409578" cy="1080000"/>
                </a:xfrm>
              </p:grpSpPr>
              <p:pic>
                <p:nvPicPr>
                  <p:cNvPr id="143" name="Picture 142" descr="A close up of a tree&#10;&#10;Description automatically generated">
                    <a:extLst>
                      <a:ext uri="{FF2B5EF4-FFF2-40B4-BE49-F238E27FC236}">
                        <a16:creationId xmlns:a16="http://schemas.microsoft.com/office/drawing/2014/main" id="{6CE0F4BE-417A-2449-8EB4-8CAF4322EE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25095" y="6033910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CD51E59F-4151-324A-8B6E-49A723B560B7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6033910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6B808C7B-AEB2-9148-B475-DA1AA21D2D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41BD8610-3D3C-7E41-A835-8FE541A5A2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B27F7FB-E172-4843-B901-0C05FA209124}"/>
                    </a:ext>
                  </a:extLst>
                </p:cNvPr>
                <p:cNvGrpSpPr/>
                <p:nvPr/>
              </p:nvGrpSpPr>
              <p:grpSpPr>
                <a:xfrm>
                  <a:off x="7315517" y="7279709"/>
                  <a:ext cx="5409578" cy="1080000"/>
                  <a:chOff x="7315517" y="7278736"/>
                  <a:chExt cx="5409578" cy="1080000"/>
                </a:xfrm>
              </p:grpSpPr>
              <p:pic>
                <p:nvPicPr>
                  <p:cNvPr id="137" name="Picture 136" descr="A picture containing photo, building, window, sitting&#10;&#10;Description automatically generated">
                    <a:extLst>
                      <a:ext uri="{FF2B5EF4-FFF2-40B4-BE49-F238E27FC236}">
                        <a16:creationId xmlns:a16="http://schemas.microsoft.com/office/drawing/2014/main" id="{273C9048-FF1E-294D-9400-0B35FDF20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25095" y="7278736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E578A01F-8EC8-B74D-B0FA-A5D0C96AEC5D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7278736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BAD21163-C911-FD4E-B4BB-54D435B468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89671AF4-6FC1-F94F-8782-BE8093FAC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634BDD7-5DBE-0A47-A920-FC136B8B2F29}"/>
                    </a:ext>
                  </a:extLst>
                </p:cNvPr>
                <p:cNvGrpSpPr/>
                <p:nvPr/>
              </p:nvGrpSpPr>
              <p:grpSpPr>
                <a:xfrm>
                  <a:off x="7315517" y="8515997"/>
                  <a:ext cx="5409578" cy="1080000"/>
                  <a:chOff x="7315517" y="8517192"/>
                  <a:chExt cx="5409578" cy="1080000"/>
                </a:xfrm>
              </p:grpSpPr>
              <p:pic>
                <p:nvPicPr>
                  <p:cNvPr id="131" name="Picture 130" descr="A picture containing photo, sky, water, desert&#10;&#10;Description automatically generated">
                    <a:extLst>
                      <a:ext uri="{FF2B5EF4-FFF2-40B4-BE49-F238E27FC236}">
                        <a16:creationId xmlns:a16="http://schemas.microsoft.com/office/drawing/2014/main" id="{AE5D4CB1-9EB4-B940-A612-35B567D2E7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325095" y="851719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51AE5FD1-68A2-9545-A269-773A73B543DF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851719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DA3F9248-9ED2-C54C-842D-0C0115658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9665FEE0-5C2A-C545-BC97-5187563D92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E7FF4B2-1F55-0C40-9E52-CEEFA918B76E}"/>
                    </a:ext>
                  </a:extLst>
                </p:cNvPr>
                <p:cNvGrpSpPr/>
                <p:nvPr/>
              </p:nvGrpSpPr>
              <p:grpSpPr>
                <a:xfrm>
                  <a:off x="7315517" y="9762372"/>
                  <a:ext cx="5409578" cy="1080000"/>
                  <a:chOff x="7315517" y="9762372"/>
                  <a:chExt cx="5409578" cy="1080000"/>
                </a:xfrm>
              </p:grpSpPr>
              <p:pic>
                <p:nvPicPr>
                  <p:cNvPr id="136" name="Picture 135" descr="A picture containing monitor, indoor, sitting, television&#10;&#10;Description automatically generated">
                    <a:extLst>
                      <a:ext uri="{FF2B5EF4-FFF2-40B4-BE49-F238E27FC236}">
                        <a16:creationId xmlns:a16="http://schemas.microsoft.com/office/drawing/2014/main" id="{E3EF044F-076E-2541-B393-9A70448B14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25095" y="976237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FDBC5E05-A185-E34C-B434-3E325E013338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976237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78FA25F6-417E-DD4F-8B0C-6B4AEF627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4D86F342-9A3B-CF4F-ADCC-002EF92952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01366DF-9652-674F-86E3-0F91593DBFEE}"/>
                  </a:ext>
                </a:extLst>
              </p:cNvPr>
              <p:cNvGrpSpPr/>
              <p:nvPr/>
            </p:nvGrpSpPr>
            <p:grpSpPr>
              <a:xfrm>
                <a:off x="7389797" y="4924441"/>
                <a:ext cx="5081699" cy="584775"/>
                <a:chOff x="1571502" y="2792958"/>
                <a:chExt cx="5081699" cy="584775"/>
              </a:xfrm>
            </p:grpSpPr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D2AF9C8-08AB-0441-8540-4C5F18269993}"/>
                    </a:ext>
                  </a:extLst>
                </p:cNvPr>
                <p:cNvSpPr txBox="1"/>
                <p:nvPr/>
              </p:nvSpPr>
              <p:spPr>
                <a:xfrm>
                  <a:off x="1571502" y="2792958"/>
                  <a:ext cx="8766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Truth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11C7718-94A9-F545-AAE8-1D98C85A6AC1}"/>
                    </a:ext>
                  </a:extLst>
                </p:cNvPr>
                <p:cNvSpPr txBox="1"/>
                <p:nvPr/>
              </p:nvSpPr>
              <p:spPr>
                <a:xfrm>
                  <a:off x="2563563" y="2792958"/>
                  <a:ext cx="10743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Boundless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30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39153BE-1146-0948-A51C-2824B6B29A66}"/>
                    </a:ext>
                  </a:extLst>
                </p:cNvPr>
                <p:cNvSpPr txBox="1"/>
                <p:nvPr/>
              </p:nvSpPr>
              <p:spPr>
                <a:xfrm>
                  <a:off x="6022900" y="2916068"/>
                  <a:ext cx="630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Ours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ED9AF13-8F2B-3D45-9D06-FBB4511DCE62}"/>
                    </a:ext>
                  </a:extLst>
                </p:cNvPr>
                <p:cNvSpPr txBox="1"/>
                <p:nvPr/>
              </p:nvSpPr>
              <p:spPr>
                <a:xfrm>
                  <a:off x="4667850" y="2792958"/>
                  <a:ext cx="12570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NS-outpaint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37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181FA35-C367-7841-9AD9-32F40DA4DF60}"/>
                    </a:ext>
                  </a:extLst>
                </p:cNvPr>
                <p:cNvSpPr txBox="1"/>
                <p:nvPr/>
              </p:nvSpPr>
              <p:spPr>
                <a:xfrm>
                  <a:off x="3620688" y="2792958"/>
                  <a:ext cx="11320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DeepFillv2</a:t>
                  </a:r>
                </a:p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38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39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C53F9C-D338-D645-829F-488908661BB3}"/>
                </a:ext>
              </a:extLst>
            </p:cNvPr>
            <p:cNvGrpSpPr/>
            <p:nvPr/>
          </p:nvGrpSpPr>
          <p:grpSpPr>
            <a:xfrm>
              <a:off x="1763901" y="2005451"/>
              <a:ext cx="5580000" cy="6761018"/>
              <a:chOff x="1491185" y="4876988"/>
              <a:chExt cx="5580000" cy="6761018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EB33760F-1DC1-B14F-B9A9-F367E7A7B8F7}"/>
                  </a:ext>
                </a:extLst>
              </p:cNvPr>
              <p:cNvSpPr/>
              <p:nvPr/>
            </p:nvSpPr>
            <p:spPr>
              <a:xfrm>
                <a:off x="1491185" y="4876988"/>
                <a:ext cx="5580000" cy="6761018"/>
              </a:xfrm>
              <a:prstGeom prst="roundRect">
                <a:avLst>
                  <a:gd name="adj" fmla="val 978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62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6C7ABA-74A5-974E-B612-0A00378761E6}"/>
                  </a:ext>
                </a:extLst>
              </p:cNvPr>
              <p:cNvGrpSpPr/>
              <p:nvPr/>
            </p:nvGrpSpPr>
            <p:grpSpPr>
              <a:xfrm>
                <a:off x="1591365" y="5470547"/>
                <a:ext cx="5400000" cy="6064334"/>
                <a:chOff x="1301063" y="4778038"/>
                <a:chExt cx="5400000" cy="606433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6A726B5-E422-7A46-B37A-0D349243BB44}"/>
                    </a:ext>
                  </a:extLst>
                </p:cNvPr>
                <p:cNvGrpSpPr/>
                <p:nvPr/>
              </p:nvGrpSpPr>
              <p:grpSpPr>
                <a:xfrm>
                  <a:off x="1301063" y="4778038"/>
                  <a:ext cx="5400000" cy="1093170"/>
                  <a:chOff x="1301063" y="4778038"/>
                  <a:chExt cx="5400000" cy="1093170"/>
                </a:xfrm>
              </p:grpSpPr>
              <p:pic>
                <p:nvPicPr>
                  <p:cNvPr id="77" name="Picture 76" descr="A view of a large body of water&#10;&#10;Description automatically generated">
                    <a:extLst>
                      <a:ext uri="{FF2B5EF4-FFF2-40B4-BE49-F238E27FC236}">
                        <a16:creationId xmlns:a16="http://schemas.microsoft.com/office/drawing/2014/main" id="{1A4D3EDC-F6F9-6944-A17D-A22D4F109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01063" y="4791208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A29EE977-1BA4-6C4B-9E64-A2CB5399960B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4778038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86414CE7-9D1D-A94B-916B-36687F59E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617811E-B455-CE42-832C-D87C12832A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9C15D39-F381-DE41-9238-23626DF54DB6}"/>
                    </a:ext>
                  </a:extLst>
                </p:cNvPr>
                <p:cNvGrpSpPr/>
                <p:nvPr/>
              </p:nvGrpSpPr>
              <p:grpSpPr>
                <a:xfrm>
                  <a:off x="1301063" y="6033866"/>
                  <a:ext cx="5400000" cy="1080000"/>
                  <a:chOff x="1301063" y="6033822"/>
                  <a:chExt cx="5400000" cy="1080000"/>
                </a:xfrm>
              </p:grpSpPr>
              <p:pic>
                <p:nvPicPr>
                  <p:cNvPr id="78" name="Picture 77" descr="A picture containing computer&#10;&#10;Description automatically generated">
                    <a:extLst>
                      <a:ext uri="{FF2B5EF4-FFF2-40B4-BE49-F238E27FC236}">
                        <a16:creationId xmlns:a16="http://schemas.microsoft.com/office/drawing/2014/main" id="{4A510358-CEC7-3444-9B29-8CF15D082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01063" y="603382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E3A03FB0-3051-BA4F-B9AD-B65FC1016DAD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603382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A0BE2F12-760F-7F4D-954A-5815F8FBD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496BD79A-1CE5-F444-ADC4-6CF758B09B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A2E2914-4FC0-6C4E-92D5-D6E2798EBDAD}"/>
                    </a:ext>
                  </a:extLst>
                </p:cNvPr>
                <p:cNvGrpSpPr/>
                <p:nvPr/>
              </p:nvGrpSpPr>
              <p:grpSpPr>
                <a:xfrm>
                  <a:off x="1301063" y="7279709"/>
                  <a:ext cx="5400000" cy="1080000"/>
                  <a:chOff x="1301063" y="7280683"/>
                  <a:chExt cx="5400000" cy="1080000"/>
                </a:xfrm>
              </p:grpSpPr>
              <p:pic>
                <p:nvPicPr>
                  <p:cNvPr id="75" name="Picture 74" descr="A sky view looking up at the camera&#10;&#10;Description automatically generated">
                    <a:extLst>
                      <a:ext uri="{FF2B5EF4-FFF2-40B4-BE49-F238E27FC236}">
                        <a16:creationId xmlns:a16="http://schemas.microsoft.com/office/drawing/2014/main" id="{DEABA1C9-E2B7-1E43-9016-D326B53223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01063" y="728068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B5ED0596-5B3A-4C4F-8D25-2E2FF52923F5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728068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BFB1D06F-2C5E-5340-B6C2-1AE13E1B6B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4" name="Straight Arrow Connector 123">
                      <a:extLst>
                        <a:ext uri="{FF2B5EF4-FFF2-40B4-BE49-F238E27FC236}">
                          <a16:creationId xmlns:a16="http://schemas.microsoft.com/office/drawing/2014/main" id="{086C4290-62B6-2D4C-8FF3-927B356C52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29028A7-E124-8742-95DA-FA04185074BA}"/>
                    </a:ext>
                  </a:extLst>
                </p:cNvPr>
                <p:cNvGrpSpPr/>
                <p:nvPr/>
              </p:nvGrpSpPr>
              <p:grpSpPr>
                <a:xfrm>
                  <a:off x="1301063" y="8515997"/>
                  <a:ext cx="5400000" cy="1080000"/>
                  <a:chOff x="1301063" y="8514803"/>
                  <a:chExt cx="5400000" cy="1080000"/>
                </a:xfrm>
              </p:grpSpPr>
              <p:pic>
                <p:nvPicPr>
                  <p:cNvPr id="80" name="Picture 79" descr="A view of a city&#10;&#10;Description automatically generated">
                    <a:extLst>
                      <a:ext uri="{FF2B5EF4-FFF2-40B4-BE49-F238E27FC236}">
                        <a16:creationId xmlns:a16="http://schemas.microsoft.com/office/drawing/2014/main" id="{35F97C83-54AD-F24A-984D-A14BDC33A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301063" y="851480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7CB4739D-A8B4-A14B-B3B0-F867CF5006FE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851480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7157E7FC-BE65-0344-BFD1-BEEA0A89B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7" name="Straight Arrow Connector 126">
                      <a:extLst>
                        <a:ext uri="{FF2B5EF4-FFF2-40B4-BE49-F238E27FC236}">
                          <a16:creationId xmlns:a16="http://schemas.microsoft.com/office/drawing/2014/main" id="{C08D59DA-B7A4-F047-A3E3-2BD0ECB2E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9788681F-F292-CC4E-B295-600966EF30DD}"/>
                    </a:ext>
                  </a:extLst>
                </p:cNvPr>
                <p:cNvGrpSpPr/>
                <p:nvPr/>
              </p:nvGrpSpPr>
              <p:grpSpPr>
                <a:xfrm>
                  <a:off x="1301063" y="9762372"/>
                  <a:ext cx="5400000" cy="1080000"/>
                  <a:chOff x="1301063" y="9762372"/>
                  <a:chExt cx="5400000" cy="1080000"/>
                </a:xfrm>
              </p:grpSpPr>
              <p:pic>
                <p:nvPicPr>
                  <p:cNvPr id="79" name="Picture 78" descr="A picture containing photo, nature, showing, window&#10;&#10;Description automatically generated">
                    <a:extLst>
                      <a:ext uri="{FF2B5EF4-FFF2-40B4-BE49-F238E27FC236}">
                        <a16:creationId xmlns:a16="http://schemas.microsoft.com/office/drawing/2014/main" id="{95716B62-F4D7-4B49-B880-FF8462191C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301063" y="976237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410F7B26-66A1-EB41-A22D-D18FF48C709D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976237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12D2191F-CE9A-4F4D-840B-C841477A8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30" name="Straight Arrow Connector 129">
                      <a:extLst>
                        <a:ext uri="{FF2B5EF4-FFF2-40B4-BE49-F238E27FC236}">
                          <a16:creationId xmlns:a16="http://schemas.microsoft.com/office/drawing/2014/main" id="{0B105624-68DC-D348-B1D6-2B19304CDA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6234AA08-85C2-474B-924E-A373A2EF62B1}"/>
                  </a:ext>
                </a:extLst>
              </p:cNvPr>
              <p:cNvGrpSpPr/>
              <p:nvPr/>
            </p:nvGrpSpPr>
            <p:grpSpPr>
              <a:xfrm>
                <a:off x="1704842" y="4924441"/>
                <a:ext cx="5081699" cy="584775"/>
                <a:chOff x="1571502" y="2792958"/>
                <a:chExt cx="5081699" cy="584775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7972FBE-F737-7443-8321-68F9CAED1A55}"/>
                    </a:ext>
                  </a:extLst>
                </p:cNvPr>
                <p:cNvSpPr txBox="1"/>
                <p:nvPr/>
              </p:nvSpPr>
              <p:spPr>
                <a:xfrm>
                  <a:off x="1571502" y="2792958"/>
                  <a:ext cx="8766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Truth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DA783FD-3B29-584D-A3BF-D55F2DE3611D}"/>
                    </a:ext>
                  </a:extLst>
                </p:cNvPr>
                <p:cNvSpPr txBox="1"/>
                <p:nvPr/>
              </p:nvSpPr>
              <p:spPr>
                <a:xfrm>
                  <a:off x="2563563" y="2792958"/>
                  <a:ext cx="10743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Boundless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30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3FF8CD8-0B02-1842-8EE6-B276C929FB42}"/>
                    </a:ext>
                  </a:extLst>
                </p:cNvPr>
                <p:cNvSpPr txBox="1"/>
                <p:nvPr/>
              </p:nvSpPr>
              <p:spPr>
                <a:xfrm>
                  <a:off x="6022900" y="2916068"/>
                  <a:ext cx="630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Ours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64ADD0C1-87D1-474D-99D1-926061B5ABC0}"/>
                    </a:ext>
                  </a:extLst>
                </p:cNvPr>
                <p:cNvSpPr txBox="1"/>
                <p:nvPr/>
              </p:nvSpPr>
              <p:spPr>
                <a:xfrm>
                  <a:off x="4667850" y="2792958"/>
                  <a:ext cx="12570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NS-outpaint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37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D7C16D4-0B5F-0E4B-8534-266763E2ACA0}"/>
                    </a:ext>
                  </a:extLst>
                </p:cNvPr>
                <p:cNvSpPr txBox="1"/>
                <p:nvPr/>
              </p:nvSpPr>
              <p:spPr>
                <a:xfrm>
                  <a:off x="3620688" y="2792958"/>
                  <a:ext cx="11320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DeepFillv2</a:t>
                  </a:r>
                </a:p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38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39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0073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588B1-01CB-4B4B-BE37-E92632FA44A4}"/>
              </a:ext>
            </a:extLst>
          </p:cNvPr>
          <p:cNvGrpSpPr/>
          <p:nvPr/>
        </p:nvGrpSpPr>
        <p:grpSpPr>
          <a:xfrm>
            <a:off x="1553145" y="2505147"/>
            <a:ext cx="11293922" cy="6761018"/>
            <a:chOff x="1763901" y="2005451"/>
            <a:chExt cx="11293922" cy="67610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6C7028-6351-4C49-A65F-43C013761BF5}"/>
                </a:ext>
              </a:extLst>
            </p:cNvPr>
            <p:cNvGrpSpPr/>
            <p:nvPr/>
          </p:nvGrpSpPr>
          <p:grpSpPr>
            <a:xfrm>
              <a:off x="7477823" y="2005451"/>
              <a:ext cx="5580000" cy="6761018"/>
              <a:chOff x="7205107" y="4876988"/>
              <a:chExt cx="5580000" cy="6761018"/>
            </a:xfrm>
          </p:grpSpPr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AA92BCFF-7D30-F244-864B-EEB4616AE8B1}"/>
                  </a:ext>
                </a:extLst>
              </p:cNvPr>
              <p:cNvSpPr/>
              <p:nvPr/>
            </p:nvSpPr>
            <p:spPr>
              <a:xfrm>
                <a:off x="7205107" y="4876988"/>
                <a:ext cx="5580000" cy="6761018"/>
              </a:xfrm>
              <a:prstGeom prst="roundRect">
                <a:avLst>
                  <a:gd name="adj" fmla="val 978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62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ED336D5-CD39-B243-9723-CF088167FC3F}"/>
                  </a:ext>
                </a:extLst>
              </p:cNvPr>
              <p:cNvGrpSpPr/>
              <p:nvPr/>
            </p:nvGrpSpPr>
            <p:grpSpPr>
              <a:xfrm>
                <a:off x="7295319" y="5477132"/>
                <a:ext cx="5409578" cy="6057749"/>
                <a:chOff x="7315517" y="4784623"/>
                <a:chExt cx="5409578" cy="605774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4D46C2E-063B-BC47-A2F1-E30CAC7F8003}"/>
                    </a:ext>
                  </a:extLst>
                </p:cNvPr>
                <p:cNvGrpSpPr/>
                <p:nvPr/>
              </p:nvGrpSpPr>
              <p:grpSpPr>
                <a:xfrm>
                  <a:off x="7315517" y="4784623"/>
                  <a:ext cx="5409578" cy="1080000"/>
                  <a:chOff x="7315517" y="4784623"/>
                  <a:chExt cx="5409578" cy="1080000"/>
                </a:xfrm>
              </p:grpSpPr>
              <p:pic>
                <p:nvPicPr>
                  <p:cNvPr id="142" name="Picture 141" descr="A view of a city&#10;&#10;Description automatically generated">
                    <a:extLst>
                      <a:ext uri="{FF2B5EF4-FFF2-40B4-BE49-F238E27FC236}">
                        <a16:creationId xmlns:a16="http://schemas.microsoft.com/office/drawing/2014/main" id="{8CF6D5D1-B6F9-F640-B635-D218E535A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325095" y="478462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952BF5EC-18E6-2346-BAEB-755CDF211859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478462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2420BCCC-167D-C846-A8B4-2C2F5BFAE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50" name="Straight Arrow Connector 149">
                      <a:extLst>
                        <a:ext uri="{FF2B5EF4-FFF2-40B4-BE49-F238E27FC236}">
                          <a16:creationId xmlns:a16="http://schemas.microsoft.com/office/drawing/2014/main" id="{F5B5D649-8229-BF42-BAD3-569673A0ED6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D315AF8-71D0-3B49-A2BC-40547CA5E94C}"/>
                    </a:ext>
                  </a:extLst>
                </p:cNvPr>
                <p:cNvGrpSpPr/>
                <p:nvPr/>
              </p:nvGrpSpPr>
              <p:grpSpPr>
                <a:xfrm>
                  <a:off x="7315517" y="6033866"/>
                  <a:ext cx="5409578" cy="1080000"/>
                  <a:chOff x="7315517" y="6033910"/>
                  <a:chExt cx="5409578" cy="1080000"/>
                </a:xfrm>
              </p:grpSpPr>
              <p:pic>
                <p:nvPicPr>
                  <p:cNvPr id="143" name="Picture 142" descr="A close up of a tree&#10;&#10;Description automatically generated">
                    <a:extLst>
                      <a:ext uri="{FF2B5EF4-FFF2-40B4-BE49-F238E27FC236}">
                        <a16:creationId xmlns:a16="http://schemas.microsoft.com/office/drawing/2014/main" id="{6CE0F4BE-417A-2449-8EB4-8CAF4322EE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325095" y="6033910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CD51E59F-4151-324A-8B6E-49A723B560B7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6033910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6B808C7B-AEB2-9148-B475-DA1AA21D2D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57" name="Straight Arrow Connector 156">
                      <a:extLst>
                        <a:ext uri="{FF2B5EF4-FFF2-40B4-BE49-F238E27FC236}">
                          <a16:creationId xmlns:a16="http://schemas.microsoft.com/office/drawing/2014/main" id="{41BD8610-3D3C-7E41-A835-8FE541A5A2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B27F7FB-E172-4843-B901-0C05FA209124}"/>
                    </a:ext>
                  </a:extLst>
                </p:cNvPr>
                <p:cNvGrpSpPr/>
                <p:nvPr/>
              </p:nvGrpSpPr>
              <p:grpSpPr>
                <a:xfrm>
                  <a:off x="7315517" y="7279709"/>
                  <a:ext cx="5409578" cy="1080000"/>
                  <a:chOff x="7315517" y="7278736"/>
                  <a:chExt cx="5409578" cy="1080000"/>
                </a:xfrm>
              </p:grpSpPr>
              <p:pic>
                <p:nvPicPr>
                  <p:cNvPr id="137" name="Picture 136" descr="A picture containing photo, building, window, sitting&#10;&#10;Description automatically generated">
                    <a:extLst>
                      <a:ext uri="{FF2B5EF4-FFF2-40B4-BE49-F238E27FC236}">
                        <a16:creationId xmlns:a16="http://schemas.microsoft.com/office/drawing/2014/main" id="{273C9048-FF1E-294D-9400-0B35FDF20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25095" y="7278736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E578A01F-8EC8-B74D-B0FA-A5D0C96AEC5D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7278736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BAD21163-C911-FD4E-B4BB-54D435B468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0" name="Straight Arrow Connector 159">
                      <a:extLst>
                        <a:ext uri="{FF2B5EF4-FFF2-40B4-BE49-F238E27FC236}">
                          <a16:creationId xmlns:a16="http://schemas.microsoft.com/office/drawing/2014/main" id="{89671AF4-6FC1-F94F-8782-BE8093FAC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634BDD7-5DBE-0A47-A920-FC136B8B2F29}"/>
                    </a:ext>
                  </a:extLst>
                </p:cNvPr>
                <p:cNvGrpSpPr/>
                <p:nvPr/>
              </p:nvGrpSpPr>
              <p:grpSpPr>
                <a:xfrm>
                  <a:off x="7315517" y="8515997"/>
                  <a:ext cx="5409578" cy="1080000"/>
                  <a:chOff x="7315517" y="8517192"/>
                  <a:chExt cx="5409578" cy="1080000"/>
                </a:xfrm>
              </p:grpSpPr>
              <p:pic>
                <p:nvPicPr>
                  <p:cNvPr id="131" name="Picture 130" descr="A picture containing photo, sky, water, desert&#10;&#10;Description automatically generated">
                    <a:extLst>
                      <a:ext uri="{FF2B5EF4-FFF2-40B4-BE49-F238E27FC236}">
                        <a16:creationId xmlns:a16="http://schemas.microsoft.com/office/drawing/2014/main" id="{AE5D4CB1-9EB4-B940-A612-35B567D2E7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325095" y="851719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51AE5FD1-68A2-9545-A269-773A73B543DF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851719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DA3F9248-9ED2-C54C-842D-0C0115658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9665FEE0-5C2A-C545-BC97-5187563D92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E7FF4B2-1F55-0C40-9E52-CEEFA918B76E}"/>
                    </a:ext>
                  </a:extLst>
                </p:cNvPr>
                <p:cNvGrpSpPr/>
                <p:nvPr/>
              </p:nvGrpSpPr>
              <p:grpSpPr>
                <a:xfrm>
                  <a:off x="7315517" y="9762372"/>
                  <a:ext cx="5409578" cy="1080000"/>
                  <a:chOff x="7315517" y="9762372"/>
                  <a:chExt cx="5409578" cy="1080000"/>
                </a:xfrm>
              </p:grpSpPr>
              <p:pic>
                <p:nvPicPr>
                  <p:cNvPr id="136" name="Picture 135" descr="A picture containing monitor, indoor, sitting, television&#10;&#10;Description automatically generated">
                    <a:extLst>
                      <a:ext uri="{FF2B5EF4-FFF2-40B4-BE49-F238E27FC236}">
                        <a16:creationId xmlns:a16="http://schemas.microsoft.com/office/drawing/2014/main" id="{E3EF044F-076E-2541-B393-9A70448B14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25095" y="976237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FDBC5E05-A185-E34C-B434-3E325E013338}"/>
                      </a:ext>
                    </a:extLst>
                  </p:cNvPr>
                  <p:cNvGrpSpPr/>
                  <p:nvPr/>
                </p:nvGrpSpPr>
                <p:grpSpPr>
                  <a:xfrm>
                    <a:off x="7315517" y="976237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78FA25F6-417E-DD4F-8B0C-6B4AEF627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4D86F342-9A3B-CF4F-ADCC-002EF92952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01366DF-9652-674F-86E3-0F91593DBFEE}"/>
                  </a:ext>
                </a:extLst>
              </p:cNvPr>
              <p:cNvGrpSpPr/>
              <p:nvPr/>
            </p:nvGrpSpPr>
            <p:grpSpPr>
              <a:xfrm>
                <a:off x="7389797" y="4924441"/>
                <a:ext cx="5081699" cy="584775"/>
                <a:chOff x="1571502" y="2792958"/>
                <a:chExt cx="5081699" cy="584775"/>
              </a:xfrm>
            </p:grpSpPr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D2AF9C8-08AB-0441-8540-4C5F18269993}"/>
                    </a:ext>
                  </a:extLst>
                </p:cNvPr>
                <p:cNvSpPr txBox="1"/>
                <p:nvPr/>
              </p:nvSpPr>
              <p:spPr>
                <a:xfrm>
                  <a:off x="1571502" y="2792958"/>
                  <a:ext cx="8766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Truth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11C7718-94A9-F545-AAE8-1D98C85A6AC1}"/>
                    </a:ext>
                  </a:extLst>
                </p:cNvPr>
                <p:cNvSpPr txBox="1"/>
                <p:nvPr/>
              </p:nvSpPr>
              <p:spPr>
                <a:xfrm>
                  <a:off x="2563563" y="2792958"/>
                  <a:ext cx="10743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Boundless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31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39153BE-1146-0948-A51C-2824B6B29A66}"/>
                    </a:ext>
                  </a:extLst>
                </p:cNvPr>
                <p:cNvSpPr txBox="1"/>
                <p:nvPr/>
              </p:nvSpPr>
              <p:spPr>
                <a:xfrm>
                  <a:off x="6022900" y="2916068"/>
                  <a:ext cx="630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Ours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ED9AF13-8F2B-3D45-9D06-FBB4511DCE62}"/>
                    </a:ext>
                  </a:extLst>
                </p:cNvPr>
                <p:cNvSpPr txBox="1"/>
                <p:nvPr/>
              </p:nvSpPr>
              <p:spPr>
                <a:xfrm>
                  <a:off x="4667850" y="2792958"/>
                  <a:ext cx="12570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NS-outpaint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38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181FA35-C367-7841-9AD9-32F40DA4DF60}"/>
                    </a:ext>
                  </a:extLst>
                </p:cNvPr>
                <p:cNvSpPr txBox="1"/>
                <p:nvPr/>
              </p:nvSpPr>
              <p:spPr>
                <a:xfrm>
                  <a:off x="3620688" y="2792958"/>
                  <a:ext cx="11320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DeepFillv2</a:t>
                  </a:r>
                </a:p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40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C53F9C-D338-D645-829F-488908661BB3}"/>
                </a:ext>
              </a:extLst>
            </p:cNvPr>
            <p:cNvGrpSpPr/>
            <p:nvPr/>
          </p:nvGrpSpPr>
          <p:grpSpPr>
            <a:xfrm>
              <a:off x="1763901" y="2005451"/>
              <a:ext cx="5580000" cy="6761018"/>
              <a:chOff x="1491185" y="4876988"/>
              <a:chExt cx="5580000" cy="6761018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EB33760F-1DC1-B14F-B9A9-F367E7A7B8F7}"/>
                  </a:ext>
                </a:extLst>
              </p:cNvPr>
              <p:cNvSpPr/>
              <p:nvPr/>
            </p:nvSpPr>
            <p:spPr>
              <a:xfrm>
                <a:off x="1491185" y="4876988"/>
                <a:ext cx="5580000" cy="6761018"/>
              </a:xfrm>
              <a:prstGeom prst="roundRect">
                <a:avLst>
                  <a:gd name="adj" fmla="val 978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62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6C7ABA-74A5-974E-B612-0A00378761E6}"/>
                  </a:ext>
                </a:extLst>
              </p:cNvPr>
              <p:cNvGrpSpPr/>
              <p:nvPr/>
            </p:nvGrpSpPr>
            <p:grpSpPr>
              <a:xfrm>
                <a:off x="1591365" y="5470547"/>
                <a:ext cx="5400000" cy="6064334"/>
                <a:chOff x="1301063" y="4778038"/>
                <a:chExt cx="5400000" cy="6064334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6A726B5-E422-7A46-B37A-0D349243BB44}"/>
                    </a:ext>
                  </a:extLst>
                </p:cNvPr>
                <p:cNvGrpSpPr/>
                <p:nvPr/>
              </p:nvGrpSpPr>
              <p:grpSpPr>
                <a:xfrm>
                  <a:off x="1301063" y="4778038"/>
                  <a:ext cx="5400000" cy="1093170"/>
                  <a:chOff x="1301063" y="4778038"/>
                  <a:chExt cx="5400000" cy="1093170"/>
                </a:xfrm>
              </p:grpSpPr>
              <p:pic>
                <p:nvPicPr>
                  <p:cNvPr id="77" name="Picture 76" descr="A view of a large body of water&#10;&#10;Description automatically generated">
                    <a:extLst>
                      <a:ext uri="{FF2B5EF4-FFF2-40B4-BE49-F238E27FC236}">
                        <a16:creationId xmlns:a16="http://schemas.microsoft.com/office/drawing/2014/main" id="{1A4D3EDC-F6F9-6944-A17D-A22D4F109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01063" y="4791208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A29EE977-1BA4-6C4B-9E64-A2CB5399960B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4778038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86414CE7-9D1D-A94B-916B-36687F59E2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617811E-B455-CE42-832C-D87C12832A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69C15D39-F381-DE41-9238-23626DF54DB6}"/>
                    </a:ext>
                  </a:extLst>
                </p:cNvPr>
                <p:cNvGrpSpPr/>
                <p:nvPr/>
              </p:nvGrpSpPr>
              <p:grpSpPr>
                <a:xfrm>
                  <a:off x="1301063" y="6033866"/>
                  <a:ext cx="5400000" cy="1080000"/>
                  <a:chOff x="1301063" y="6033822"/>
                  <a:chExt cx="5400000" cy="1080000"/>
                </a:xfrm>
              </p:grpSpPr>
              <p:pic>
                <p:nvPicPr>
                  <p:cNvPr id="78" name="Picture 77" descr="A picture containing computer&#10;&#10;Description automatically generated">
                    <a:extLst>
                      <a:ext uri="{FF2B5EF4-FFF2-40B4-BE49-F238E27FC236}">
                        <a16:creationId xmlns:a16="http://schemas.microsoft.com/office/drawing/2014/main" id="{4A510358-CEC7-3444-9B29-8CF15D082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01063" y="603382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E3A03FB0-3051-BA4F-B9AD-B65FC1016DAD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603382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A0BE2F12-760F-7F4D-954A-5815F8FBD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1" name="Straight Arrow Connector 120">
                      <a:extLst>
                        <a:ext uri="{FF2B5EF4-FFF2-40B4-BE49-F238E27FC236}">
                          <a16:creationId xmlns:a16="http://schemas.microsoft.com/office/drawing/2014/main" id="{496BD79A-1CE5-F444-ADC4-6CF758B09B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A2E2914-4FC0-6C4E-92D5-D6E2798EBDAD}"/>
                    </a:ext>
                  </a:extLst>
                </p:cNvPr>
                <p:cNvGrpSpPr/>
                <p:nvPr/>
              </p:nvGrpSpPr>
              <p:grpSpPr>
                <a:xfrm>
                  <a:off x="1301063" y="7279709"/>
                  <a:ext cx="5400000" cy="1080000"/>
                  <a:chOff x="1301063" y="7280683"/>
                  <a:chExt cx="5400000" cy="1080000"/>
                </a:xfrm>
              </p:grpSpPr>
              <p:pic>
                <p:nvPicPr>
                  <p:cNvPr id="75" name="Picture 74" descr="A sky view looking up at the camera&#10;&#10;Description automatically generated">
                    <a:extLst>
                      <a:ext uri="{FF2B5EF4-FFF2-40B4-BE49-F238E27FC236}">
                        <a16:creationId xmlns:a16="http://schemas.microsoft.com/office/drawing/2014/main" id="{DEABA1C9-E2B7-1E43-9016-D326B53223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01063" y="728068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B5ED0596-5B3A-4C4F-8D25-2E2FF52923F5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728068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BFB1D06F-2C5E-5340-B6C2-1AE13E1B6B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4" name="Straight Arrow Connector 123">
                      <a:extLst>
                        <a:ext uri="{FF2B5EF4-FFF2-40B4-BE49-F238E27FC236}">
                          <a16:creationId xmlns:a16="http://schemas.microsoft.com/office/drawing/2014/main" id="{086C4290-62B6-2D4C-8FF3-927B356C52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29028A7-E124-8742-95DA-FA04185074BA}"/>
                    </a:ext>
                  </a:extLst>
                </p:cNvPr>
                <p:cNvGrpSpPr/>
                <p:nvPr/>
              </p:nvGrpSpPr>
              <p:grpSpPr>
                <a:xfrm>
                  <a:off x="1301063" y="8515997"/>
                  <a:ext cx="5400000" cy="1080000"/>
                  <a:chOff x="1301063" y="8514803"/>
                  <a:chExt cx="5400000" cy="1080000"/>
                </a:xfrm>
              </p:grpSpPr>
              <p:pic>
                <p:nvPicPr>
                  <p:cNvPr id="80" name="Picture 79" descr="A view of a city&#10;&#10;Description automatically generated">
                    <a:extLst>
                      <a:ext uri="{FF2B5EF4-FFF2-40B4-BE49-F238E27FC236}">
                        <a16:creationId xmlns:a16="http://schemas.microsoft.com/office/drawing/2014/main" id="{35F97C83-54AD-F24A-984D-A14BDC33AB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301063" y="8514803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7CB4739D-A8B4-A14B-B3B0-F867CF5006FE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8514803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7157E7FC-BE65-0344-BFD1-BEEA0A89B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27" name="Straight Arrow Connector 126">
                      <a:extLst>
                        <a:ext uri="{FF2B5EF4-FFF2-40B4-BE49-F238E27FC236}">
                          <a16:creationId xmlns:a16="http://schemas.microsoft.com/office/drawing/2014/main" id="{C08D59DA-B7A4-F047-A3E3-2BD0ECB2EC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9788681F-F292-CC4E-B295-600966EF30DD}"/>
                    </a:ext>
                  </a:extLst>
                </p:cNvPr>
                <p:cNvGrpSpPr/>
                <p:nvPr/>
              </p:nvGrpSpPr>
              <p:grpSpPr>
                <a:xfrm>
                  <a:off x="1301063" y="9762372"/>
                  <a:ext cx="5400000" cy="1080000"/>
                  <a:chOff x="1301063" y="9762372"/>
                  <a:chExt cx="5400000" cy="1080000"/>
                </a:xfrm>
              </p:grpSpPr>
              <p:pic>
                <p:nvPicPr>
                  <p:cNvPr id="79" name="Picture 78" descr="A picture containing photo, nature, showing, window&#10;&#10;Description automatically generated">
                    <a:extLst>
                      <a:ext uri="{FF2B5EF4-FFF2-40B4-BE49-F238E27FC236}">
                        <a16:creationId xmlns:a16="http://schemas.microsoft.com/office/drawing/2014/main" id="{95716B62-F4D7-4B49-B880-FF8462191C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301063" y="9762372"/>
                    <a:ext cx="5400000" cy="1080000"/>
                  </a:xfrm>
                  <a:prstGeom prst="rect">
                    <a:avLst/>
                  </a:prstGeom>
                </p:spPr>
              </p:pic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410F7B26-66A1-EB41-A22D-D18FF48C709D}"/>
                      </a:ext>
                    </a:extLst>
                  </p:cNvPr>
                  <p:cNvGrpSpPr/>
                  <p:nvPr/>
                </p:nvGrpSpPr>
                <p:grpSpPr>
                  <a:xfrm>
                    <a:off x="1301063" y="9762372"/>
                    <a:ext cx="685626" cy="1080000"/>
                    <a:chOff x="8975860" y="7446758"/>
                    <a:chExt cx="685626" cy="1080000"/>
                  </a:xfrm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12D2191F-CE9A-4F4D-840B-C841477A8E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5860" y="7446758"/>
                      <a:ext cx="540000" cy="1080000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TW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30" name="Straight Arrow Connector 129">
                      <a:extLst>
                        <a:ext uri="{FF2B5EF4-FFF2-40B4-BE49-F238E27FC236}">
                          <a16:creationId xmlns:a16="http://schemas.microsoft.com/office/drawing/2014/main" id="{0B105624-68DC-D348-B1D6-2B19304CDA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45486" y="7986758"/>
                      <a:ext cx="216000" cy="0"/>
                    </a:xfrm>
                    <a:prstGeom prst="straightConnector1">
                      <a:avLst/>
                    </a:prstGeom>
                    <a:ln w="28575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6234AA08-85C2-474B-924E-A373A2EF62B1}"/>
                  </a:ext>
                </a:extLst>
              </p:cNvPr>
              <p:cNvGrpSpPr/>
              <p:nvPr/>
            </p:nvGrpSpPr>
            <p:grpSpPr>
              <a:xfrm>
                <a:off x="1704842" y="4924441"/>
                <a:ext cx="5081699" cy="584775"/>
                <a:chOff x="1571502" y="2792958"/>
                <a:chExt cx="5081699" cy="584775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7972FBE-F737-7443-8321-68F9CAED1A55}"/>
                    </a:ext>
                  </a:extLst>
                </p:cNvPr>
                <p:cNvSpPr txBox="1"/>
                <p:nvPr/>
              </p:nvSpPr>
              <p:spPr>
                <a:xfrm>
                  <a:off x="1571502" y="2792958"/>
                  <a:ext cx="87665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Ground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Truth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6DA783FD-3B29-584D-A3BF-D55F2DE3611D}"/>
                    </a:ext>
                  </a:extLst>
                </p:cNvPr>
                <p:cNvSpPr txBox="1"/>
                <p:nvPr/>
              </p:nvSpPr>
              <p:spPr>
                <a:xfrm>
                  <a:off x="2563563" y="2792958"/>
                  <a:ext cx="10743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Boundless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31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3FF8CD8-0B02-1842-8EE6-B276C929FB42}"/>
                    </a:ext>
                  </a:extLst>
                </p:cNvPr>
                <p:cNvSpPr txBox="1"/>
                <p:nvPr/>
              </p:nvSpPr>
              <p:spPr>
                <a:xfrm>
                  <a:off x="6022900" y="2916068"/>
                  <a:ext cx="6303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Ours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64ADD0C1-87D1-474D-99D1-926061B5ABC0}"/>
                    </a:ext>
                  </a:extLst>
                </p:cNvPr>
                <p:cNvSpPr txBox="1"/>
                <p:nvPr/>
              </p:nvSpPr>
              <p:spPr>
                <a:xfrm>
                  <a:off x="4667850" y="2792958"/>
                  <a:ext cx="125707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NS-outpaint</a:t>
                  </a:r>
                  <a:b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38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D7C16D4-0B5F-0E4B-8534-266763E2ACA0}"/>
                    </a:ext>
                  </a:extLst>
                </p:cNvPr>
                <p:cNvSpPr txBox="1"/>
                <p:nvPr/>
              </p:nvSpPr>
              <p:spPr>
                <a:xfrm>
                  <a:off x="3620688" y="2792958"/>
                  <a:ext cx="11320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DeepFillv2</a:t>
                  </a:r>
                </a:p>
                <a:p>
                  <a:pPr algn="ctr"/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[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40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TW" sz="1600" b="1" dirty="0">
                      <a:solidFill>
                        <a:srgbClr val="1354E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</a:t>
                  </a:r>
                  <a:r>
                    <a:rPr lang="en-TW" sz="16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2F5943-BE0B-BB4C-ADC5-868DBD86A30A}"/>
              </a:ext>
            </a:extLst>
          </p:cNvPr>
          <p:cNvSpPr txBox="1"/>
          <p:nvPr/>
        </p:nvSpPr>
        <p:spPr>
          <a:xfrm>
            <a:off x="1667435" y="103990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arxiv</a:t>
            </a:r>
          </a:p>
        </p:txBody>
      </p:sp>
    </p:spTree>
    <p:extLst>
      <p:ext uri="{BB962C8B-B14F-4D97-AF65-F5344CB8AC3E}">
        <p14:creationId xmlns:p14="http://schemas.microsoft.com/office/powerpoint/2010/main" val="81488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3666</TotalTime>
  <Words>88</Words>
  <Application>Microsoft Macintosh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Yen-Chi Cheng</dc:creator>
  <cp:lastModifiedBy>Yen-Chi Cheng</cp:lastModifiedBy>
  <cp:revision>740</cp:revision>
  <dcterms:created xsi:type="dcterms:W3CDTF">2020-10-23T13:09:06Z</dcterms:created>
  <dcterms:modified xsi:type="dcterms:W3CDTF">2021-03-30T00:44:25Z</dcterms:modified>
</cp:coreProperties>
</file>